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81" r:id="rId6"/>
    <p:sldId id="282" r:id="rId7"/>
    <p:sldId id="283" r:id="rId8"/>
    <p:sldId id="284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E426FF-45A6-4C18-8A55-DFF8235C54AE}" v="9" dt="2024-01-13T12:21:12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okody Linus (szokolin)" userId="4fdd80c1-e5c5-4a41-8e32-85cc83223d64" providerId="ADAL" clId="{F3E426FF-45A6-4C18-8A55-DFF8235C54AE}"/>
    <pc:docChg chg="undo custSel addSld delSld modSld">
      <pc:chgData name="Szokody Linus (szokolin)" userId="4fdd80c1-e5c5-4a41-8e32-85cc83223d64" providerId="ADAL" clId="{F3E426FF-45A6-4C18-8A55-DFF8235C54AE}" dt="2024-01-13T12:22:32.316" v="175" actId="14100"/>
      <pc:docMkLst>
        <pc:docMk/>
      </pc:docMkLst>
      <pc:sldChg chg="delSp add mod">
        <pc:chgData name="Szokody Linus (szokolin)" userId="4fdd80c1-e5c5-4a41-8e32-85cc83223d64" providerId="ADAL" clId="{F3E426FF-45A6-4C18-8A55-DFF8235C54AE}" dt="2024-01-06T10:07:54.274" v="1" actId="478"/>
        <pc:sldMkLst>
          <pc:docMk/>
          <pc:sldMk cId="2903919514" sldId="280"/>
        </pc:sldMkLst>
        <pc:spChg chg="del">
          <ac:chgData name="Szokody Linus (szokolin)" userId="4fdd80c1-e5c5-4a41-8e32-85cc83223d64" providerId="ADAL" clId="{F3E426FF-45A6-4C18-8A55-DFF8235C54AE}" dt="2024-01-06T10:07:54.274" v="1" actId="478"/>
          <ac:spMkLst>
            <pc:docMk/>
            <pc:sldMk cId="2903919514" sldId="280"/>
            <ac:spMk id="4" creationId="{027B6E0D-CF10-78E7-24C7-D3B6C6225537}"/>
          </ac:spMkLst>
        </pc:spChg>
      </pc:sldChg>
      <pc:sldChg chg="addSp delSp modSp add mod modAnim">
        <pc:chgData name="Szokody Linus (szokolin)" userId="4fdd80c1-e5c5-4a41-8e32-85cc83223d64" providerId="ADAL" clId="{F3E426FF-45A6-4C18-8A55-DFF8235C54AE}" dt="2024-01-13T12:22:32.316" v="175" actId="14100"/>
        <pc:sldMkLst>
          <pc:docMk/>
          <pc:sldMk cId="2386453547" sldId="281"/>
        </pc:sldMkLst>
        <pc:spChg chg="add del mod">
          <ac:chgData name="Szokody Linus (szokolin)" userId="4fdd80c1-e5c5-4a41-8e32-85cc83223d64" providerId="ADAL" clId="{F3E426FF-45A6-4C18-8A55-DFF8235C54AE}" dt="2024-01-13T12:19:51.324" v="121"/>
          <ac:spMkLst>
            <pc:docMk/>
            <pc:sldMk cId="2386453547" sldId="281"/>
            <ac:spMk id="4" creationId="{1F8A203D-FCC1-5898-5AEE-30614E9D26AC}"/>
          </ac:spMkLst>
        </pc:spChg>
        <pc:spChg chg="mod">
          <ac:chgData name="Szokody Linus (szokolin)" userId="4fdd80c1-e5c5-4a41-8e32-85cc83223d64" providerId="ADAL" clId="{F3E426FF-45A6-4C18-8A55-DFF8235C54AE}" dt="2024-01-13T12:22:32.316" v="175" actId="14100"/>
          <ac:spMkLst>
            <pc:docMk/>
            <pc:sldMk cId="2386453547" sldId="281"/>
            <ac:spMk id="6" creationId="{91ECFEA2-A69B-94BC-7047-F2EAAACBAFBE}"/>
          </ac:spMkLst>
        </pc:spChg>
        <pc:picChg chg="del">
          <ac:chgData name="Szokody Linus (szokolin)" userId="4fdd80c1-e5c5-4a41-8e32-85cc83223d64" providerId="ADAL" clId="{F3E426FF-45A6-4C18-8A55-DFF8235C54AE}" dt="2024-01-13T12:19:45.717" v="120" actId="478"/>
          <ac:picMkLst>
            <pc:docMk/>
            <pc:sldMk cId="2386453547" sldId="281"/>
            <ac:picMk id="5" creationId="{239588BF-E83B-1815-F594-1C3A7B5C8D08}"/>
          </ac:picMkLst>
        </pc:picChg>
        <pc:picChg chg="add mod">
          <ac:chgData name="Szokody Linus (szokolin)" userId="4fdd80c1-e5c5-4a41-8e32-85cc83223d64" providerId="ADAL" clId="{F3E426FF-45A6-4C18-8A55-DFF8235C54AE}" dt="2024-01-13T12:19:58.694" v="123" actId="1076"/>
          <ac:picMkLst>
            <pc:docMk/>
            <pc:sldMk cId="2386453547" sldId="281"/>
            <ac:picMk id="7" creationId="{853453DD-3C6B-5F59-59CC-6C795ADA61F8}"/>
          </ac:picMkLst>
        </pc:picChg>
      </pc:sldChg>
      <pc:sldChg chg="addSp delSp modSp add mod modAnim">
        <pc:chgData name="Szokody Linus (szokolin)" userId="4fdd80c1-e5c5-4a41-8e32-85cc83223d64" providerId="ADAL" clId="{F3E426FF-45A6-4C18-8A55-DFF8235C54AE}" dt="2024-01-13T12:22:23.798" v="171" actId="14100"/>
        <pc:sldMkLst>
          <pc:docMk/>
          <pc:sldMk cId="3207695799" sldId="282"/>
        </pc:sldMkLst>
        <pc:spChg chg="add del mod">
          <ac:chgData name="Szokody Linus (szokolin)" userId="4fdd80c1-e5c5-4a41-8e32-85cc83223d64" providerId="ADAL" clId="{F3E426FF-45A6-4C18-8A55-DFF8235C54AE}" dt="2024-01-13T12:20:13.708" v="125"/>
          <ac:spMkLst>
            <pc:docMk/>
            <pc:sldMk cId="3207695799" sldId="282"/>
            <ac:spMk id="4" creationId="{38162FBB-7D6D-3E57-11A7-A9B34A7BEB81}"/>
          </ac:spMkLst>
        </pc:spChg>
        <pc:spChg chg="mod">
          <ac:chgData name="Szokody Linus (szokolin)" userId="4fdd80c1-e5c5-4a41-8e32-85cc83223d64" providerId="ADAL" clId="{F3E426FF-45A6-4C18-8A55-DFF8235C54AE}" dt="2024-01-13T12:22:21.225" v="170" actId="14100"/>
          <ac:spMkLst>
            <pc:docMk/>
            <pc:sldMk cId="3207695799" sldId="282"/>
            <ac:spMk id="6" creationId="{EF5FFC63-5D25-474A-B848-C20C791F4443}"/>
          </ac:spMkLst>
        </pc:spChg>
        <pc:picChg chg="del mod">
          <ac:chgData name="Szokody Linus (szokolin)" userId="4fdd80c1-e5c5-4a41-8e32-85cc83223d64" providerId="ADAL" clId="{F3E426FF-45A6-4C18-8A55-DFF8235C54AE}" dt="2024-01-13T12:20:07.384" v="124" actId="478"/>
          <ac:picMkLst>
            <pc:docMk/>
            <pc:sldMk cId="3207695799" sldId="282"/>
            <ac:picMk id="5" creationId="{FB6DBE08-E6E0-590C-685F-89FD043BCA88}"/>
          </ac:picMkLst>
        </pc:picChg>
        <pc:picChg chg="add mod">
          <ac:chgData name="Szokody Linus (szokolin)" userId="4fdd80c1-e5c5-4a41-8e32-85cc83223d64" providerId="ADAL" clId="{F3E426FF-45A6-4C18-8A55-DFF8235C54AE}" dt="2024-01-13T12:22:23.798" v="171" actId="14100"/>
          <ac:picMkLst>
            <pc:docMk/>
            <pc:sldMk cId="3207695799" sldId="282"/>
            <ac:picMk id="7" creationId="{63651C76-5783-2319-FA89-D4583B0499E3}"/>
          </ac:picMkLst>
        </pc:picChg>
      </pc:sldChg>
      <pc:sldChg chg="modSp add mod">
        <pc:chgData name="Szokody Linus (szokolin)" userId="4fdd80c1-e5c5-4a41-8e32-85cc83223d64" providerId="ADAL" clId="{F3E426FF-45A6-4C18-8A55-DFF8235C54AE}" dt="2024-01-13T12:22:13.110" v="166" actId="404"/>
        <pc:sldMkLst>
          <pc:docMk/>
          <pc:sldMk cId="757337095" sldId="283"/>
        </pc:sldMkLst>
        <pc:spChg chg="mod">
          <ac:chgData name="Szokody Linus (szokolin)" userId="4fdd80c1-e5c5-4a41-8e32-85cc83223d64" providerId="ADAL" clId="{F3E426FF-45A6-4C18-8A55-DFF8235C54AE}" dt="2024-01-13T12:22:13.110" v="166" actId="404"/>
          <ac:spMkLst>
            <pc:docMk/>
            <pc:sldMk cId="757337095" sldId="283"/>
            <ac:spMk id="9" creationId="{D870F08A-3807-E043-A0FD-2A52E6FC6CA8}"/>
          </ac:spMkLst>
        </pc:spChg>
      </pc:sldChg>
      <pc:sldChg chg="addSp delSp modSp add mod modAnim">
        <pc:chgData name="Szokody Linus (szokolin)" userId="4fdd80c1-e5c5-4a41-8e32-85cc83223d64" providerId="ADAL" clId="{F3E426FF-45A6-4C18-8A55-DFF8235C54AE}" dt="2024-01-13T12:22:08.197" v="163" actId="14100"/>
        <pc:sldMkLst>
          <pc:docMk/>
          <pc:sldMk cId="4021332553" sldId="284"/>
        </pc:sldMkLst>
        <pc:spChg chg="add del mod">
          <ac:chgData name="Szokody Linus (szokolin)" userId="4fdd80c1-e5c5-4a41-8e32-85cc83223d64" providerId="ADAL" clId="{F3E426FF-45A6-4C18-8A55-DFF8235C54AE}" dt="2024-01-13T12:20:33.406" v="131"/>
          <ac:spMkLst>
            <pc:docMk/>
            <pc:sldMk cId="4021332553" sldId="284"/>
            <ac:spMk id="4" creationId="{8ACDE659-C4F2-1372-CA96-14DD835FFC02}"/>
          </ac:spMkLst>
        </pc:spChg>
        <pc:spChg chg="add del mod">
          <ac:chgData name="Szokody Linus (szokolin)" userId="4fdd80c1-e5c5-4a41-8e32-85cc83223d64" providerId="ADAL" clId="{F3E426FF-45A6-4C18-8A55-DFF8235C54AE}" dt="2024-01-13T12:13:05.601" v="55"/>
          <ac:spMkLst>
            <pc:docMk/>
            <pc:sldMk cId="4021332553" sldId="284"/>
            <ac:spMk id="4" creationId="{FC77EDF0-AEEF-BD15-4CDB-6B938E4259FD}"/>
          </ac:spMkLst>
        </pc:spChg>
        <pc:spChg chg="mod">
          <ac:chgData name="Szokody Linus (szokolin)" userId="4fdd80c1-e5c5-4a41-8e32-85cc83223d64" providerId="ADAL" clId="{F3E426FF-45A6-4C18-8A55-DFF8235C54AE}" dt="2024-01-13T12:22:05.897" v="162" actId="14100"/>
          <ac:spMkLst>
            <pc:docMk/>
            <pc:sldMk cId="4021332553" sldId="284"/>
            <ac:spMk id="7" creationId="{4936140F-F8F9-8661-63DC-7E27CFDC7F3D}"/>
          </ac:spMkLst>
        </pc:spChg>
        <pc:picChg chg="del">
          <ac:chgData name="Szokody Linus (szokolin)" userId="4fdd80c1-e5c5-4a41-8e32-85cc83223d64" providerId="ADAL" clId="{F3E426FF-45A6-4C18-8A55-DFF8235C54AE}" dt="2024-01-13T12:12:52.108" v="54" actId="478"/>
          <ac:picMkLst>
            <pc:docMk/>
            <pc:sldMk cId="4021332553" sldId="284"/>
            <ac:picMk id="5" creationId="{15770879-23B1-13C1-D17A-68BA10CA6216}"/>
          </ac:picMkLst>
        </pc:picChg>
        <pc:picChg chg="add mod">
          <ac:chgData name="Szokody Linus (szokolin)" userId="4fdd80c1-e5c5-4a41-8e32-85cc83223d64" providerId="ADAL" clId="{F3E426FF-45A6-4C18-8A55-DFF8235C54AE}" dt="2024-01-13T12:22:08.197" v="163" actId="14100"/>
          <ac:picMkLst>
            <pc:docMk/>
            <pc:sldMk cId="4021332553" sldId="284"/>
            <ac:picMk id="5" creationId="{8E3E1F91-83C1-2A3F-16BC-EBCE0C56DB32}"/>
          </ac:picMkLst>
        </pc:picChg>
        <pc:picChg chg="add del mod">
          <ac:chgData name="Szokody Linus (szokolin)" userId="4fdd80c1-e5c5-4a41-8e32-85cc83223d64" providerId="ADAL" clId="{F3E426FF-45A6-4C18-8A55-DFF8235C54AE}" dt="2024-01-13T12:20:29.169" v="130" actId="478"/>
          <ac:picMkLst>
            <pc:docMk/>
            <pc:sldMk cId="4021332553" sldId="284"/>
            <ac:picMk id="8" creationId="{6D143E0E-0ABC-4886-FFBD-C89FE1090407}"/>
          </ac:picMkLst>
        </pc:picChg>
      </pc:sldChg>
      <pc:sldChg chg="add del">
        <pc:chgData name="Szokody Linus (szokolin)" userId="4fdd80c1-e5c5-4a41-8e32-85cc83223d64" providerId="ADAL" clId="{F3E426FF-45A6-4C18-8A55-DFF8235C54AE}" dt="2024-01-13T12:13:29.201" v="62" actId="47"/>
        <pc:sldMkLst>
          <pc:docMk/>
          <pc:sldMk cId="577105809" sldId="285"/>
        </pc:sldMkLst>
      </pc:sldChg>
      <pc:sldChg chg="addSp delSp modSp add mod">
        <pc:chgData name="Szokody Linus (szokolin)" userId="4fdd80c1-e5c5-4a41-8e32-85cc83223d64" providerId="ADAL" clId="{F3E426FF-45A6-4C18-8A55-DFF8235C54AE}" dt="2024-01-13T12:21:56.308" v="156" actId="1076"/>
        <pc:sldMkLst>
          <pc:docMk/>
          <pc:sldMk cId="2061711316" sldId="286"/>
        </pc:sldMkLst>
        <pc:spChg chg="add mod">
          <ac:chgData name="Szokody Linus (szokolin)" userId="4fdd80c1-e5c5-4a41-8e32-85cc83223d64" providerId="ADAL" clId="{F3E426FF-45A6-4C18-8A55-DFF8235C54AE}" dt="2024-01-13T12:14:08.530" v="74" actId="208"/>
          <ac:spMkLst>
            <pc:docMk/>
            <pc:sldMk cId="2061711316" sldId="286"/>
            <ac:spMk id="3" creationId="{992F9499-2E7E-E9B3-DA49-6FC1BEC57625}"/>
          </ac:spMkLst>
        </pc:spChg>
        <pc:spChg chg="mod">
          <ac:chgData name="Szokody Linus (szokolin)" userId="4fdd80c1-e5c5-4a41-8e32-85cc83223d64" providerId="ADAL" clId="{F3E426FF-45A6-4C18-8A55-DFF8235C54AE}" dt="2024-01-13T12:21:56.308" v="156" actId="1076"/>
          <ac:spMkLst>
            <pc:docMk/>
            <pc:sldMk cId="2061711316" sldId="286"/>
            <ac:spMk id="11" creationId="{BC9415E7-5B58-43EE-5EF7-70DB6C374FA6}"/>
          </ac:spMkLst>
        </pc:spChg>
        <pc:picChg chg="mod">
          <ac:chgData name="Szokody Linus (szokolin)" userId="4fdd80c1-e5c5-4a41-8e32-85cc83223d64" providerId="ADAL" clId="{F3E426FF-45A6-4C18-8A55-DFF8235C54AE}" dt="2024-01-13T12:13:54.928" v="71" actId="1076"/>
          <ac:picMkLst>
            <pc:docMk/>
            <pc:sldMk cId="2061711316" sldId="286"/>
            <ac:picMk id="5" creationId="{089D9994-D64E-1967-8904-EE30B8B18ED7}"/>
          </ac:picMkLst>
        </pc:picChg>
        <pc:picChg chg="mod">
          <ac:chgData name="Szokody Linus (szokolin)" userId="4fdd80c1-e5c5-4a41-8e32-85cc83223d64" providerId="ADAL" clId="{F3E426FF-45A6-4C18-8A55-DFF8235C54AE}" dt="2024-01-13T12:14:14.075" v="76" actId="1076"/>
          <ac:picMkLst>
            <pc:docMk/>
            <pc:sldMk cId="2061711316" sldId="286"/>
            <ac:picMk id="7" creationId="{61E7F61C-CD76-8547-5DD9-FE18E869D6DC}"/>
          </ac:picMkLst>
        </pc:picChg>
        <pc:picChg chg="del mod">
          <ac:chgData name="Szokody Linus (szokolin)" userId="4fdd80c1-e5c5-4a41-8e32-85cc83223d64" providerId="ADAL" clId="{F3E426FF-45A6-4C18-8A55-DFF8235C54AE}" dt="2024-01-13T12:13:43.043" v="65" actId="478"/>
          <ac:picMkLst>
            <pc:docMk/>
            <pc:sldMk cId="2061711316" sldId="286"/>
            <ac:picMk id="13" creationId="{7CC1A6D0-26C5-1857-FF4C-D365C0B928C9}"/>
          </ac:picMkLst>
        </pc:picChg>
      </pc:sldChg>
      <pc:sldChg chg="addSp delSp modSp add mod modAnim">
        <pc:chgData name="Szokody Linus (szokolin)" userId="4fdd80c1-e5c5-4a41-8e32-85cc83223d64" providerId="ADAL" clId="{F3E426FF-45A6-4C18-8A55-DFF8235C54AE}" dt="2024-01-13T12:21:50.106" v="150" actId="1076"/>
        <pc:sldMkLst>
          <pc:docMk/>
          <pc:sldMk cId="3160996949" sldId="287"/>
        </pc:sldMkLst>
        <pc:spChg chg="mod">
          <ac:chgData name="Szokody Linus (szokolin)" userId="4fdd80c1-e5c5-4a41-8e32-85cc83223d64" providerId="ADAL" clId="{F3E426FF-45A6-4C18-8A55-DFF8235C54AE}" dt="2024-01-13T12:21:50.106" v="150" actId="1076"/>
          <ac:spMkLst>
            <pc:docMk/>
            <pc:sldMk cId="3160996949" sldId="287"/>
            <ac:spMk id="5" creationId="{0F238A82-323B-ABED-18B0-004E95313CF7}"/>
          </ac:spMkLst>
        </pc:spChg>
        <pc:spChg chg="add del mod">
          <ac:chgData name="Szokody Linus (szokolin)" userId="4fdd80c1-e5c5-4a41-8e32-85cc83223d64" providerId="ADAL" clId="{F3E426FF-45A6-4C18-8A55-DFF8235C54AE}" dt="2024-01-13T12:19:34.770" v="116" actId="478"/>
          <ac:spMkLst>
            <pc:docMk/>
            <pc:sldMk cId="3160996949" sldId="287"/>
            <ac:spMk id="11" creationId="{D4A57D99-C20D-32CF-595F-F5C9498C5E2D}"/>
          </ac:spMkLst>
        </pc:spChg>
        <pc:picChg chg="add del mod">
          <ac:chgData name="Szokody Linus (szokolin)" userId="4fdd80c1-e5c5-4a41-8e32-85cc83223d64" providerId="ADAL" clId="{F3E426FF-45A6-4C18-8A55-DFF8235C54AE}" dt="2024-01-13T12:18:43.064" v="104" actId="478"/>
          <ac:picMkLst>
            <pc:docMk/>
            <pc:sldMk cId="3160996949" sldId="287"/>
            <ac:picMk id="4" creationId="{087195BD-E865-F5AF-267A-5E352CFDBF92}"/>
          </ac:picMkLst>
        </pc:picChg>
        <pc:picChg chg="del mod">
          <ac:chgData name="Szokody Linus (szokolin)" userId="4fdd80c1-e5c5-4a41-8e32-85cc83223d64" providerId="ADAL" clId="{F3E426FF-45A6-4C18-8A55-DFF8235C54AE}" dt="2024-01-13T12:19:26.275" v="113" actId="478"/>
          <ac:picMkLst>
            <pc:docMk/>
            <pc:sldMk cId="3160996949" sldId="287"/>
            <ac:picMk id="7" creationId="{FD8712AA-34C3-2DE2-CDB8-778A366223A1}"/>
          </ac:picMkLst>
        </pc:picChg>
        <pc:picChg chg="add del mod">
          <ac:chgData name="Szokody Linus (szokolin)" userId="4fdd80c1-e5c5-4a41-8e32-85cc83223d64" providerId="ADAL" clId="{F3E426FF-45A6-4C18-8A55-DFF8235C54AE}" dt="2024-01-13T12:18:54.391" v="109" actId="478"/>
          <ac:picMkLst>
            <pc:docMk/>
            <pc:sldMk cId="3160996949" sldId="287"/>
            <ac:picMk id="8" creationId="{4B5D2F7B-7AF8-6820-4B30-C04B6B86F5D3}"/>
          </ac:picMkLst>
        </pc:picChg>
        <pc:picChg chg="add mod">
          <ac:chgData name="Szokody Linus (szokolin)" userId="4fdd80c1-e5c5-4a41-8e32-85cc83223d64" providerId="ADAL" clId="{F3E426FF-45A6-4C18-8A55-DFF8235C54AE}" dt="2024-01-13T12:19:41.044" v="119" actId="1076"/>
          <ac:picMkLst>
            <pc:docMk/>
            <pc:sldMk cId="3160996949" sldId="287"/>
            <ac:picMk id="9" creationId="{2372ED38-B3AF-3497-23B2-CF9296311795}"/>
          </ac:picMkLst>
        </pc:picChg>
      </pc:sldChg>
      <pc:sldChg chg="addSp delSp modSp add mod modAnim">
        <pc:chgData name="Szokody Linus (szokolin)" userId="4fdd80c1-e5c5-4a41-8e32-85cc83223d64" providerId="ADAL" clId="{F3E426FF-45A6-4C18-8A55-DFF8235C54AE}" dt="2024-01-13T12:21:37.861" v="145" actId="14100"/>
        <pc:sldMkLst>
          <pc:docMk/>
          <pc:sldMk cId="48751825" sldId="288"/>
        </pc:sldMkLst>
        <pc:spChg chg="add del mod">
          <ac:chgData name="Szokody Linus (szokolin)" userId="4fdd80c1-e5c5-4a41-8e32-85cc83223d64" providerId="ADAL" clId="{F3E426FF-45A6-4C18-8A55-DFF8235C54AE}" dt="2024-01-13T12:21:12.999" v="136"/>
          <ac:spMkLst>
            <pc:docMk/>
            <pc:sldMk cId="48751825" sldId="288"/>
            <ac:spMk id="4" creationId="{5A2653E3-DDE0-D8E4-D63C-96CA4A0B8B48}"/>
          </ac:spMkLst>
        </pc:spChg>
        <pc:spChg chg="mod">
          <ac:chgData name="Szokody Linus (szokolin)" userId="4fdd80c1-e5c5-4a41-8e32-85cc83223d64" providerId="ADAL" clId="{F3E426FF-45A6-4C18-8A55-DFF8235C54AE}" dt="2024-01-13T12:21:33.346" v="143" actId="14100"/>
          <ac:spMkLst>
            <pc:docMk/>
            <pc:sldMk cId="48751825" sldId="288"/>
            <ac:spMk id="5" creationId="{E1059AAA-89C4-6B26-C90D-4E31D45B1D2E}"/>
          </ac:spMkLst>
        </pc:spChg>
        <pc:picChg chg="add mod">
          <ac:chgData name="Szokody Linus (szokolin)" userId="4fdd80c1-e5c5-4a41-8e32-85cc83223d64" providerId="ADAL" clId="{F3E426FF-45A6-4C18-8A55-DFF8235C54AE}" dt="2024-01-13T12:21:37.861" v="145" actId="14100"/>
          <ac:picMkLst>
            <pc:docMk/>
            <pc:sldMk cId="48751825" sldId="288"/>
            <ac:picMk id="6" creationId="{D1194984-CD14-E516-EE2D-043D1B4741C3}"/>
          </ac:picMkLst>
        </pc:picChg>
        <pc:picChg chg="del mod">
          <ac:chgData name="Szokody Linus (szokolin)" userId="4fdd80c1-e5c5-4a41-8e32-85cc83223d64" providerId="ADAL" clId="{F3E426FF-45A6-4C18-8A55-DFF8235C54AE}" dt="2024-01-13T12:21:03.687" v="135" actId="478"/>
          <ac:picMkLst>
            <pc:docMk/>
            <pc:sldMk cId="48751825" sldId="288"/>
            <ac:picMk id="7" creationId="{DD65418C-7ACE-F9D2-A1F4-93ABE8232B3E}"/>
          </ac:picMkLst>
        </pc:picChg>
      </pc:sldChg>
      <pc:sldChg chg="add">
        <pc:chgData name="Szokody Linus (szokolin)" userId="4fdd80c1-e5c5-4a41-8e32-85cc83223d64" providerId="ADAL" clId="{F3E426FF-45A6-4C18-8A55-DFF8235C54AE}" dt="2024-01-04T11:54:20.854" v="0"/>
        <pc:sldMkLst>
          <pc:docMk/>
          <pc:sldMk cId="1114563481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721D-0766-6D76-05A5-EC2A93F02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674F-88B6-C266-6892-55ACA3466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8C04-E28F-3A29-C70A-225F1C79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9D710-15A5-6FF9-F331-FDA0405E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CDB8-C279-29A7-34B7-C8980FF5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52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1E0B-32A9-1A72-F99A-E703ADB4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F1EEE-DEB5-66FB-0666-6C212D4C4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88DC4-424D-B593-5A7D-D432F36D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F334-4C2F-37A4-3A1A-3777057B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26EC3-705A-F8CA-4345-2AB2D774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46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475A3-4E58-9FD1-9F01-46BFF87FC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9C224-173D-9CD8-028A-A700B3E29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484A-8D3D-2744-7ECC-0C81CD22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8B18-3633-5EED-FC55-1252F05C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15074-FF9A-C0F2-5391-EA222605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9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5469-5509-D35A-3363-14CBC7E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F3219-891B-CD5B-C184-62E33470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36A5F-5B3B-D9F5-A0E2-80C549AE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CB88-0071-5415-7782-905D003F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A0AE-EA39-E051-BCC0-A230A6D1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51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598A-D4AE-FF0E-86DC-6D2D2758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73390-25A2-62BC-09DE-4ABA2D21F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43E13-AD8C-1A41-4BC5-EE1B04FE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11AB-EA90-366E-2283-FC45FF36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74A24-8721-77D6-01FF-5B892BA8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60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B63-3854-A595-BC33-879DDBCF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D714-134E-9117-B1F4-48AE16D8C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58006-597D-1972-97BB-886E7F108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A950F-618C-6681-E573-1AF338B9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CEDA-206A-E76A-44C9-97777D6E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AD5F2-D819-B1EC-06C0-2C6293B5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0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DA57-93C0-15E3-9296-5564B6A8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63B-6463-C8A1-784F-D1FCDF46C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0DE9-95FE-8EB6-791E-C7A24C6C5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639A5-0075-9471-5311-017489235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D85C9-EE03-F7BA-5434-B8A8B67A5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7660A-1204-7D00-C26B-94C49B84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24E346-1AF2-07CA-85C6-258F5430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1753D-C42C-07EF-882A-109671C3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60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35FC-3BD9-55D6-5AAC-5A757081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B1F62-3BBC-0C6F-707F-A16A1C35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5788E-D4DA-C3C1-1E67-2C33C6D7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8321-2E0F-1DD2-AE14-155625F4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63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4149C-2D24-149D-FE77-9996F689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864BD-3A34-65AF-D3EC-F0CCBE84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8E71-9A15-AEB9-548D-5A9A957A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14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DBA1-E01B-65D8-827C-C5B2A083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52FA-AA4C-FC7A-29C7-2FA7B336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EC5F0-D417-21AE-BCEC-CF366F91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31EC9-6840-DB50-3978-0CA60C08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D873-49F0-B3DA-1DE5-FFDC39EF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E112F-CDEF-B282-1776-E3EFACFA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1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C1B7-DA82-3555-B77F-1E21990E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6B671-F2E1-531C-617B-404A9F6EE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9CB3B-BB70-0CE5-7A3C-8E4B745DA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F2997-8DA3-6C61-C71E-A757F7DB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9F02D-5FF6-0352-353A-97ABD89E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F8AB1-2F8C-3754-7EA6-8D24A56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27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AEA82-B265-E327-0B78-A87CD78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0CC09-84B1-3D86-2750-75D8C184D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8CE5-66CA-1DEB-ACE5-C994EBB86B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6A018-762A-417D-AF29-A768389B1AAF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4A86-58CA-E1E5-86A8-0102CBCEE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D755F-4ABC-557B-B094-2070F74A1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A6C8F-1D6B-4E8F-BF6F-8EF1CE7855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1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search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bricks/introduction/" TargetMode="External"/><Relationship Id="rId2" Type="http://schemas.openxmlformats.org/officeDocument/2006/relationships/hyperlink" Target="https://azure.microsoft.com/en-us/products/databric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pricing/details/databric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8805-BCD1-FD42-1EFE-58D1FD0D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Creating a Databrick environment in Azure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F6D7-1A11-CEAB-2193-F7A08E96D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an Azure subscription (</a:t>
            </a:r>
            <a:r>
              <a:rPr lang="en-CH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https://azure.microsoft.com/en-us/free/search/</a:t>
            </a:r>
            <a:r>
              <a:rPr lang="en-CH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a resource group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resource(s)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 workspace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cluster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 data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H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notebook</a:t>
            </a:r>
            <a:endParaRPr lang="en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91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14E3-80E8-0532-DB44-2F6DB0C5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Create resource group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FEA2-A69B-94BC-7047-F2EAAACBAFBE}"/>
              </a:ext>
            </a:extLst>
          </p:cNvPr>
          <p:cNvSpPr txBox="1"/>
          <p:nvPr/>
        </p:nvSpPr>
        <p:spPr>
          <a:xfrm>
            <a:off x="9623424" y="1492249"/>
            <a:ext cx="173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Create a new resource group with the naming convention for your environment. </a:t>
            </a:r>
          </a:p>
          <a:p>
            <a:endParaRPr lang="en-CH" sz="1200" dirty="0"/>
          </a:p>
          <a:p>
            <a:r>
              <a:rPr lang="en-CH" sz="1200" dirty="0"/>
              <a:t>In this resource group we will later add the Databricks workspace</a:t>
            </a:r>
            <a:endParaRPr lang="de-DE" sz="1200" dirty="0"/>
          </a:p>
        </p:txBody>
      </p:sp>
      <p:pic>
        <p:nvPicPr>
          <p:cNvPr id="7" name="create_resourcegroup">
            <a:hlinkClick r:id="" action="ppaction://media"/>
            <a:extLst>
              <a:ext uri="{FF2B5EF4-FFF2-40B4-BE49-F238E27FC236}">
                <a16:creationId xmlns:a16="http://schemas.microsoft.com/office/drawing/2014/main" id="{853453DD-3C6B-5F59-59CC-6C795ADA61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1492250"/>
            <a:ext cx="8524875" cy="4351338"/>
          </a:xfrm>
        </p:spPr>
      </p:pic>
    </p:spTree>
    <p:extLst>
      <p:ext uri="{BB962C8B-B14F-4D97-AF65-F5344CB8AC3E}">
        <p14:creationId xmlns:p14="http://schemas.microsoft.com/office/powerpoint/2010/main" val="238645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5B2F-FE77-C365-5CD5-419CE7A8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Create Resource(s)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FFC63-5D25-474A-B848-C20C791F4443}"/>
              </a:ext>
            </a:extLst>
          </p:cNvPr>
          <p:cNvSpPr txBox="1"/>
          <p:nvPr/>
        </p:nvSpPr>
        <p:spPr>
          <a:xfrm>
            <a:off x="9288724" y="1638300"/>
            <a:ext cx="2268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Create a new “Azure Databricks” Resource in your resource group. </a:t>
            </a:r>
          </a:p>
          <a:p>
            <a:endParaRPr lang="en-CH" sz="1200" dirty="0"/>
          </a:p>
          <a:p>
            <a:r>
              <a:rPr lang="en-CH" sz="1200" dirty="0"/>
              <a:t>Configure the settings depending on your needs (as a sample, we leave everything on NO)</a:t>
            </a:r>
          </a:p>
          <a:p>
            <a:endParaRPr lang="en-CH" sz="1200" dirty="0"/>
          </a:p>
          <a:p>
            <a:r>
              <a:rPr lang="en-CH" sz="1200" dirty="0"/>
              <a:t>When creating an “Azure Databricks”-resource there will be a second resource group created (“Managed Resource Group name”). This new Resource group will contain a storage account, a network security group, a virtual network and a managed identity. These resources are needed to run the Azure Databrick Workspace.</a:t>
            </a:r>
            <a:endParaRPr lang="de-DE" sz="1200" dirty="0"/>
          </a:p>
        </p:txBody>
      </p:sp>
      <p:pic>
        <p:nvPicPr>
          <p:cNvPr id="7" name="create_notebook">
            <a:hlinkClick r:id="" action="ppaction://media"/>
            <a:extLst>
              <a:ext uri="{FF2B5EF4-FFF2-40B4-BE49-F238E27FC236}">
                <a16:creationId xmlns:a16="http://schemas.microsoft.com/office/drawing/2014/main" id="{63651C76-5783-2319-FA89-D4583B0499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185" y="1690688"/>
            <a:ext cx="8402929" cy="4289093"/>
          </a:xfrm>
        </p:spPr>
      </p:pic>
    </p:spTree>
    <p:extLst>
      <p:ext uri="{BB962C8B-B14F-4D97-AF65-F5344CB8AC3E}">
        <p14:creationId xmlns:p14="http://schemas.microsoft.com/office/powerpoint/2010/main" val="32076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426B-5835-91DE-5AA6-9CFFAEF5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Open Workspace</a:t>
            </a:r>
            <a:endParaRPr lang="de-D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0BEE76-7199-32CE-3778-FC2C09C97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2715"/>
            <a:ext cx="6498529" cy="331526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372ED1-1E42-DF74-67C5-C1C1DE092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99" y="3177610"/>
            <a:ext cx="6498529" cy="3315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0F08A-3807-E043-A0FD-2A52E6FC6CA8}"/>
              </a:ext>
            </a:extLst>
          </p:cNvPr>
          <p:cNvSpPr txBox="1"/>
          <p:nvPr/>
        </p:nvSpPr>
        <p:spPr>
          <a:xfrm>
            <a:off x="7553700" y="1442715"/>
            <a:ext cx="45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0" i="0" dirty="0">
                <a:solidFill>
                  <a:srgbClr val="292827"/>
                </a:solidFill>
                <a:effectLst/>
                <a:latin typeface="az_ea_font"/>
              </a:rPr>
              <a:t>Two resource groups should have been created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573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5A60-6621-52CF-CB6B-621E5CBF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Open Workspace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140F-F8F9-8661-63DC-7E27CFDC7F3D}"/>
              </a:ext>
            </a:extLst>
          </p:cNvPr>
          <p:cNvSpPr txBox="1"/>
          <p:nvPr/>
        </p:nvSpPr>
        <p:spPr>
          <a:xfrm>
            <a:off x="9051902" y="1674673"/>
            <a:ext cx="2632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0" i="0" dirty="0">
                <a:solidFill>
                  <a:srgbClr val="292827"/>
                </a:solidFill>
                <a:effectLst/>
                <a:latin typeface="az_ea_font"/>
              </a:rPr>
              <a:t>When opening the “Azure Databricks”-resource you wil</a:t>
            </a:r>
            <a:r>
              <a:rPr lang="en-CH" sz="1200" dirty="0">
                <a:solidFill>
                  <a:srgbClr val="292827"/>
                </a:solidFill>
                <a:latin typeface="az_ea_font"/>
              </a:rPr>
              <a:t>l see this overview.</a:t>
            </a:r>
          </a:p>
          <a:p>
            <a:endParaRPr lang="en-CH" sz="1200" dirty="0">
              <a:solidFill>
                <a:srgbClr val="292827"/>
              </a:solidFill>
              <a:latin typeface="az_ea_font"/>
            </a:endParaRPr>
          </a:p>
          <a:p>
            <a:r>
              <a:rPr lang="de-DE" sz="1200" dirty="0">
                <a:solidFill>
                  <a:srgbClr val="292827"/>
                </a:solidFill>
                <a:latin typeface="az_ea_font"/>
              </a:rPr>
              <a:t>Y</a:t>
            </a:r>
            <a:r>
              <a:rPr lang="en-CH" sz="1200" dirty="0" err="1">
                <a:solidFill>
                  <a:srgbClr val="292827"/>
                </a:solidFill>
                <a:latin typeface="az_ea_font"/>
              </a:rPr>
              <a:t>ou</a:t>
            </a:r>
            <a:r>
              <a:rPr lang="en-CH" sz="1200" dirty="0">
                <a:solidFill>
                  <a:srgbClr val="292827"/>
                </a:solidFill>
                <a:latin typeface="az_ea_font"/>
              </a:rPr>
              <a:t> can now open the Workspace with the “Launch Workspace”-button in the middle of the screen</a:t>
            </a:r>
            <a:endParaRPr lang="de-DE" sz="1200" dirty="0"/>
          </a:p>
        </p:txBody>
      </p:sp>
      <p:pic>
        <p:nvPicPr>
          <p:cNvPr id="5" name="open_workspace">
            <a:hlinkClick r:id="" action="ppaction://media"/>
            <a:extLst>
              <a:ext uri="{FF2B5EF4-FFF2-40B4-BE49-F238E27FC236}">
                <a16:creationId xmlns:a16="http://schemas.microsoft.com/office/drawing/2014/main" id="{8E3E1F91-83C1-2A3F-16BC-EBCE0C56DB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74673"/>
            <a:ext cx="8193292" cy="4173540"/>
          </a:xfrm>
        </p:spPr>
      </p:pic>
    </p:spTree>
    <p:extLst>
      <p:ext uri="{BB962C8B-B14F-4D97-AF65-F5344CB8AC3E}">
        <p14:creationId xmlns:p14="http://schemas.microsoft.com/office/powerpoint/2010/main" val="40213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9AC5-1088-06FF-C56F-DBBD4090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Create Cluster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D9994-D64E-1967-8904-EE30B8B18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4933"/>
            <a:ext cx="340169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7F61C-CD76-8547-5DD9-FE18E869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59" y="2407018"/>
            <a:ext cx="7886292" cy="4023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9415E7-5B58-43EE-5EF7-70DB6C374FA6}"/>
              </a:ext>
            </a:extLst>
          </p:cNvPr>
          <p:cNvSpPr txBox="1"/>
          <p:nvPr/>
        </p:nvSpPr>
        <p:spPr>
          <a:xfrm>
            <a:off x="4661356" y="1364933"/>
            <a:ext cx="717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>
                <a:solidFill>
                  <a:srgbClr val="292827"/>
                </a:solidFill>
                <a:latin typeface="az_ea_font"/>
              </a:rPr>
              <a:t>When creating a compute resource you can select what sparks runtime it should run and what type it should be (RAM, CPU Cores, HDD/SDD, etc.)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9499-2E7E-E9B3-DA49-6FC1BEC57625}"/>
              </a:ext>
            </a:extLst>
          </p:cNvPr>
          <p:cNvSpPr/>
          <p:nvPr/>
        </p:nvSpPr>
        <p:spPr>
          <a:xfrm>
            <a:off x="2256397" y="3585237"/>
            <a:ext cx="1434095" cy="282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71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63E5-CCAA-3B49-700A-6DD8D0CC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Add Data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8A82-323B-ABED-18B0-004E95313CF7}"/>
              </a:ext>
            </a:extLst>
          </p:cNvPr>
          <p:cNvSpPr txBox="1"/>
          <p:nvPr/>
        </p:nvSpPr>
        <p:spPr>
          <a:xfrm>
            <a:off x="5172527" y="1027906"/>
            <a:ext cx="5685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b="0" i="0" dirty="0">
                <a:solidFill>
                  <a:srgbClr val="292827"/>
                </a:solidFill>
                <a:effectLst/>
                <a:latin typeface="az_ea_font"/>
              </a:rPr>
              <a:t>Data can be added via a lot of already existing connections or just as a simple File upload</a:t>
            </a:r>
            <a:endParaRPr lang="de-DE" sz="1200" dirty="0"/>
          </a:p>
        </p:txBody>
      </p:sp>
      <p:pic>
        <p:nvPicPr>
          <p:cNvPr id="9" name="add_data">
            <a:hlinkClick r:id="" action="ppaction://media"/>
            <a:extLst>
              <a:ext uri="{FF2B5EF4-FFF2-40B4-BE49-F238E27FC236}">
                <a16:creationId xmlns:a16="http://schemas.microsoft.com/office/drawing/2014/main" id="{2372ED38-B3AF-3497-23B2-CF9296311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992" y="1552575"/>
            <a:ext cx="9948507" cy="50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640E-0304-43AD-305E-547816BC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Create Notebook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59AAA-89C4-6B26-C90D-4E31D45B1D2E}"/>
              </a:ext>
            </a:extLst>
          </p:cNvPr>
          <p:cNvSpPr txBox="1"/>
          <p:nvPr/>
        </p:nvSpPr>
        <p:spPr>
          <a:xfrm>
            <a:off x="784684" y="1690687"/>
            <a:ext cx="26952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>
                <a:solidFill>
                  <a:srgbClr val="3B3B3B"/>
                </a:solidFill>
                <a:latin typeface="Menlo"/>
              </a:rPr>
              <a:t>“spark” is automatically set as the spark context and with that we can access the table we just created. </a:t>
            </a:r>
          </a:p>
          <a:p>
            <a:endParaRPr lang="en-CH" sz="1200" b="0" dirty="0">
              <a:solidFill>
                <a:srgbClr val="3B3B3B"/>
              </a:solidFill>
              <a:effectLst/>
              <a:latin typeface="Menlo"/>
            </a:endParaRPr>
          </a:p>
          <a:p>
            <a:r>
              <a:rPr lang="en-CH" sz="1200" dirty="0">
                <a:solidFill>
                  <a:srgbClr val="3B3B3B"/>
                </a:solidFill>
                <a:latin typeface="Menlo"/>
              </a:rPr>
              <a:t>In the top right we can select on what compute resource we want to run the notebook.</a:t>
            </a:r>
          </a:p>
          <a:p>
            <a:endParaRPr lang="en-CH" sz="1200" b="0" dirty="0">
              <a:solidFill>
                <a:srgbClr val="3B3B3B"/>
              </a:solidFill>
              <a:effectLst/>
              <a:latin typeface="Menlo"/>
            </a:endParaRPr>
          </a:p>
          <a:p>
            <a:r>
              <a:rPr lang="en-CH" sz="1200" dirty="0">
                <a:solidFill>
                  <a:srgbClr val="3B3B3B"/>
                </a:solidFill>
                <a:latin typeface="Menlo"/>
              </a:rPr>
              <a:t>When the job is executed we can see the sparks logs</a:t>
            </a:r>
            <a:endParaRPr lang="de-DE" sz="1200" b="0" dirty="0">
              <a:solidFill>
                <a:srgbClr val="3B3B3B"/>
              </a:solidFill>
              <a:effectLst/>
              <a:latin typeface="Menlo"/>
            </a:endParaRPr>
          </a:p>
        </p:txBody>
      </p:sp>
      <p:pic>
        <p:nvPicPr>
          <p:cNvPr id="6" name="create_notebook">
            <a:hlinkClick r:id="" action="ppaction://media"/>
            <a:extLst>
              <a:ext uri="{FF2B5EF4-FFF2-40B4-BE49-F238E27FC236}">
                <a16:creationId xmlns:a16="http://schemas.microsoft.com/office/drawing/2014/main" id="{D1194984-CD14-E516-EE2D-043D1B4741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279" y="1690686"/>
            <a:ext cx="8493149" cy="4335144"/>
          </a:xfrm>
        </p:spPr>
      </p:pic>
    </p:spTree>
    <p:extLst>
      <p:ext uri="{BB962C8B-B14F-4D97-AF65-F5344CB8AC3E}">
        <p14:creationId xmlns:p14="http://schemas.microsoft.com/office/powerpoint/2010/main" val="487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B28A-99B5-028C-C369-CF9ABA30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7446B-C0CC-A018-14F8-16E489543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Overview: </a:t>
            </a:r>
          </a:p>
          <a:p>
            <a:pPr lvl="1"/>
            <a:r>
              <a:rPr lang="de-DE" dirty="0">
                <a:hlinkClick r:id="rId2"/>
              </a:rPr>
              <a:t>https://azure.microsoft.com/en-us/products/databricks</a:t>
            </a:r>
            <a:endParaRPr lang="en-CH" dirty="0"/>
          </a:p>
          <a:p>
            <a:r>
              <a:rPr lang="en-CH" dirty="0"/>
              <a:t>Microsoft Learn:</a:t>
            </a:r>
          </a:p>
          <a:p>
            <a:pPr lvl="1"/>
            <a:r>
              <a:rPr lang="de-DE" dirty="0">
                <a:hlinkClick r:id="rId3"/>
              </a:rPr>
              <a:t>https://learn.microsoft.com/en-us/azure/databricks/introduction/</a:t>
            </a:r>
            <a:endParaRPr lang="en-CH" dirty="0"/>
          </a:p>
          <a:p>
            <a:r>
              <a:rPr lang="en-CH" dirty="0"/>
              <a:t>Pricing: </a:t>
            </a:r>
          </a:p>
          <a:p>
            <a:pPr lvl="1"/>
            <a:r>
              <a:rPr lang="de-DE" dirty="0">
                <a:hlinkClick r:id="rId4"/>
              </a:rPr>
              <a:t>https://azure.microsoft.com/en-us/pricing/details/databricks/</a:t>
            </a:r>
            <a:endParaRPr lang="en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56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d0a8dd-aa68-48b7-9764-2e99e20aa1cb">
      <Terms xmlns="http://schemas.microsoft.com/office/infopath/2007/PartnerControls"/>
    </lcf76f155ced4ddcb4097134ff3c332f>
    <TaxCatchAll xmlns="129ddf54-de38-4828-b8ab-878fdb42dfc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1C80A87678024D899C866B7304932C" ma:contentTypeVersion="11" ma:contentTypeDescription="Ein neues Dokument erstellen." ma:contentTypeScope="" ma:versionID="65dda4300b2f11ea387728a638cd362d">
  <xsd:schema xmlns:xsd="http://www.w3.org/2001/XMLSchema" xmlns:xs="http://www.w3.org/2001/XMLSchema" xmlns:p="http://schemas.microsoft.com/office/2006/metadata/properties" xmlns:ns2="fcd0a8dd-aa68-48b7-9764-2e99e20aa1cb" xmlns:ns3="129ddf54-de38-4828-b8ab-878fdb42dfca" targetNamespace="http://schemas.microsoft.com/office/2006/metadata/properties" ma:root="true" ma:fieldsID="ac213f98ad72fd6ba2b21177385b6bd7" ns2:_="" ns3:_="">
    <xsd:import namespace="fcd0a8dd-aa68-48b7-9764-2e99e20aa1cb"/>
    <xsd:import namespace="129ddf54-de38-4828-b8ab-878fdb42df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0a8dd-aa68-48b7-9764-2e99e20aa1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19e3ed14-352d-4aa2-a63b-0b06d7ab5f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ddf54-de38-4828-b8ab-878fdb42dfc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52ed543-43f1-48da-b5dc-bd48f75a3183}" ma:internalName="TaxCatchAll" ma:showField="CatchAllData" ma:web="129ddf54-de38-4828-b8ab-878fdb42df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2A50E-17BC-42F2-915F-291F0B2BB856}">
  <ds:schemaRefs>
    <ds:schemaRef ds:uri="http://schemas.microsoft.com/office/2006/documentManagement/types"/>
    <ds:schemaRef ds:uri="http://purl.org/dc/elements/1.1/"/>
    <ds:schemaRef ds:uri="129ddf54-de38-4828-b8ab-878fdb42dfca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fcd0a8dd-aa68-48b7-9764-2e99e20aa1cb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6B09ED-957C-48A2-A87A-3AE1F69CED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E6077-F7AA-4727-8412-ABF543462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0a8dd-aa68-48b7-9764-2e99e20aa1cb"/>
    <ds:schemaRef ds:uri="129ddf54-de38-4828-b8ab-878fdb42df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Widescreen</PresentationFormat>
  <Paragraphs>41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az_ea_font</vt:lpstr>
      <vt:lpstr>Calibri</vt:lpstr>
      <vt:lpstr>Calibri Light</vt:lpstr>
      <vt:lpstr>Menlo</vt:lpstr>
      <vt:lpstr>Office Theme</vt:lpstr>
      <vt:lpstr>Creating a Databrick environment in Azure</vt:lpstr>
      <vt:lpstr>Create resource group</vt:lpstr>
      <vt:lpstr>Create Resource(s)</vt:lpstr>
      <vt:lpstr>Open Workspace</vt:lpstr>
      <vt:lpstr>Open Workspace</vt:lpstr>
      <vt:lpstr>Create Cluster</vt:lpstr>
      <vt:lpstr>Add Data</vt:lpstr>
      <vt:lpstr>Create Notebook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Databrick environment in Azure</dc:title>
  <dc:creator>Szokody Linus (szokolin)</dc:creator>
  <cp:lastModifiedBy>Szokody Linus (szokolin)</cp:lastModifiedBy>
  <cp:revision>1</cp:revision>
  <dcterms:created xsi:type="dcterms:W3CDTF">2024-01-04T11:54:01Z</dcterms:created>
  <dcterms:modified xsi:type="dcterms:W3CDTF">2024-01-13T12:22:33Z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0x010100291C80A87678024D899C866B7304932C</vt:lpwstr>
  </property>
  <property fmtid="{D5CDD505-2E9C-101B-9397-08002B2CF9AE}" pid="3" name="MediaServiceImageTags">
    <vt:lpwstr/>
  </property>
</Properties>
</file>